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2" r:id="rId4"/>
    <p:sldMasterId id="214748368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swald Medium"/>
      <p:regular r:id="rId16"/>
      <p:bold r:id="rId17"/>
    </p:embeddedFont>
    <p:embeddedFont>
      <p:font typeface="Oswald Light"/>
      <p:regular r:id="rId18"/>
      <p:bold r:id="rId19"/>
    </p:embeddedFont>
    <p:embeddedFont>
      <p:font typeface="Oswald"/>
      <p:regular r:id="rId20"/>
      <p:bold r:id="rId21"/>
    </p:embeddedFont>
    <p:embeddedFont>
      <p:font typeface="Helvetica Neue Light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regular.fntdata"/><Relationship Id="rId22" Type="http://schemas.openxmlformats.org/officeDocument/2006/relationships/font" Target="fonts/HelveticaNeueLight-regular.fntdata"/><Relationship Id="rId21" Type="http://schemas.openxmlformats.org/officeDocument/2006/relationships/font" Target="fonts/Oswald-bold.fntdata"/><Relationship Id="rId24" Type="http://schemas.openxmlformats.org/officeDocument/2006/relationships/font" Target="fonts/HelveticaNeueLight-italic.fntdata"/><Relationship Id="rId23" Type="http://schemas.openxmlformats.org/officeDocument/2006/relationships/font" Target="fonts/HelveticaNeueLigh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schemas.openxmlformats.org/officeDocument/2006/relationships/font" Target="fonts/HelveticaNeueLight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swaldMedium-bold.fntdata"/><Relationship Id="rId16" Type="http://schemas.openxmlformats.org/officeDocument/2006/relationships/font" Target="fonts/OswaldMedium-regular.fntdata"/><Relationship Id="rId19" Type="http://schemas.openxmlformats.org/officeDocument/2006/relationships/font" Target="fonts/OswaldLight-bold.fntdata"/><Relationship Id="rId18" Type="http://schemas.openxmlformats.org/officeDocument/2006/relationships/font" Target="fonts/Oswald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b4303c331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2b4303c331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b4303c3311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2b4303c3311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828d515a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828d515a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b4303c3311_0_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2b4303c3311_0_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b4303c3311_0_56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2b4303c3311_0_56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b4996605d9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2b4996605d9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b4303c3311_0_18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g2b4303c3311_0_18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2b4996605d9_0_36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g2b4996605d9_0_3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b4303c3311_0_6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g2b4303c3311_0_6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4" name="Google Shape;54;p1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6709" y="827629"/>
            <a:ext cx="5078792" cy="5386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/>
          <p:nvPr>
            <p:ph idx="2" type="pic"/>
          </p:nvPr>
        </p:nvSpPr>
        <p:spPr>
          <a:xfrm>
            <a:off x="223700" y="1350169"/>
            <a:ext cx="5048387" cy="2965703"/>
          </a:xfrm>
          <a:prstGeom prst="roundRect">
            <a:avLst>
              <a:gd fmla="val 287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9" name="Google Shape;59;p15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0" name="Google Shape;60;p15"/>
          <p:cNvSpPr/>
          <p:nvPr>
            <p:ph idx="2" type="pic"/>
          </p:nvPr>
        </p:nvSpPr>
        <p:spPr>
          <a:xfrm>
            <a:off x="-2526268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Заголовок и объект">
  <p:cSld name="1_Заголовок и объект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6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66" name="Google Shape;66;p16"/>
          <p:cNvSpPr/>
          <p:nvPr>
            <p:ph idx="2" type="pic"/>
          </p:nvPr>
        </p:nvSpPr>
        <p:spPr>
          <a:xfrm>
            <a:off x="99103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7" name="Google Shape;67;p16"/>
          <p:cNvSpPr/>
          <p:nvPr>
            <p:ph idx="3" type="pic"/>
          </p:nvPr>
        </p:nvSpPr>
        <p:spPr>
          <a:xfrm>
            <a:off x="365014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8" name="Google Shape;68;p16"/>
          <p:cNvSpPr/>
          <p:nvPr>
            <p:ph idx="4" type="pic"/>
          </p:nvPr>
        </p:nvSpPr>
        <p:spPr>
          <a:xfrm>
            <a:off x="6309258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Заголовок и объект">
  <p:cSld name="2_Заголовок и объект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1" name="Google Shape;71;p17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Заголовок и объект">
  <p:cSld name="3_Заголовок и объект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/>
          <p:nvPr>
            <p:ph idx="2" type="pic"/>
          </p:nvPr>
        </p:nvSpPr>
        <p:spPr>
          <a:xfrm>
            <a:off x="-3913" y="-392"/>
            <a:ext cx="9144000" cy="2705093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5" name="Google Shape;75;p1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type="title"/>
          </p:nvPr>
        </p:nvSpPr>
        <p:spPr>
          <a:xfrm>
            <a:off x="628650" y="1016357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191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>
  <p:cSld name="Заголовок и объект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9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3" name="Google Shape;83;p19"/>
          <p:cNvSpPr/>
          <p:nvPr>
            <p:ph idx="2" type="pic"/>
          </p:nvPr>
        </p:nvSpPr>
        <p:spPr>
          <a:xfrm>
            <a:off x="332183" y="1791928"/>
            <a:ext cx="1438481" cy="184045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4" name="Google Shape;84;p19"/>
          <p:cNvSpPr/>
          <p:nvPr>
            <p:ph idx="3" type="pic"/>
          </p:nvPr>
        </p:nvSpPr>
        <p:spPr>
          <a:xfrm>
            <a:off x="3843668" y="890340"/>
            <a:ext cx="1377002" cy="117647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5" name="Google Shape;85;p19"/>
          <p:cNvSpPr/>
          <p:nvPr>
            <p:ph idx="4" type="pic"/>
          </p:nvPr>
        </p:nvSpPr>
        <p:spPr>
          <a:xfrm>
            <a:off x="3843668" y="3115775"/>
            <a:ext cx="1377002" cy="125958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6" name="Google Shape;86;p19"/>
          <p:cNvSpPr/>
          <p:nvPr>
            <p:ph idx="5" type="pic"/>
          </p:nvPr>
        </p:nvSpPr>
        <p:spPr>
          <a:xfrm>
            <a:off x="7119341" y="1879165"/>
            <a:ext cx="1687773" cy="138517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Заголовок и объект">
  <p:cSld name="4_Заголовок и объект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/>
          <p:nvPr/>
        </p:nvSpPr>
        <p:spPr>
          <a:xfrm>
            <a:off x="-3468260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0" name="Google Shape;90;p20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1" name="Google Shape;91;p2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92" name="Google Shape;9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169601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0"/>
          <p:cNvSpPr/>
          <p:nvPr>
            <p:ph idx="2" type="pic"/>
          </p:nvPr>
        </p:nvSpPr>
        <p:spPr>
          <a:xfrm>
            <a:off x="73223" y="1475185"/>
            <a:ext cx="4455914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Заголовок и объект">
  <p:cSld name="14_Заголовок и объект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/>
          <p:nvPr>
            <p:ph idx="2" type="pic"/>
          </p:nvPr>
        </p:nvSpPr>
        <p:spPr>
          <a:xfrm>
            <a:off x="-2856146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96" name="Google Shape;96;p2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7" name="Google Shape;97;p21"/>
          <p:cNvSpPr txBox="1"/>
          <p:nvPr>
            <p:ph type="title"/>
          </p:nvPr>
        </p:nvSpPr>
        <p:spPr>
          <a:xfrm>
            <a:off x="5113116" y="252866"/>
            <a:ext cx="3166887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8" name="Google Shape;98;p2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Заголовок и объект">
  <p:cSld name="5_Заголовок и объект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4313279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2" name="Google Shape;102;p22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03" name="Google Shape;103;p2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04" name="Google Shape;10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0168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2"/>
          <p:cNvSpPr/>
          <p:nvPr>
            <p:ph idx="2" type="pic"/>
          </p:nvPr>
        </p:nvSpPr>
        <p:spPr>
          <a:xfrm>
            <a:off x="3982992" y="1475185"/>
            <a:ext cx="4455913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Заголовок и объект">
  <p:cSld name="15_Заголовок и объект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>
            <p:ph idx="2" type="pic"/>
          </p:nvPr>
        </p:nvSpPr>
        <p:spPr>
          <a:xfrm>
            <a:off x="3912524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08" name="Google Shape;108;p2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9" name="Google Shape;109;p23"/>
          <p:cNvSpPr txBox="1"/>
          <p:nvPr>
            <p:ph type="title"/>
          </p:nvPr>
        </p:nvSpPr>
        <p:spPr>
          <a:xfrm>
            <a:off x="254408" y="252866"/>
            <a:ext cx="3056351" cy="9833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Заголовок и объект">
  <p:cSld name="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>
            <p:ph idx="2" type="pic"/>
          </p:nvPr>
        </p:nvSpPr>
        <p:spPr>
          <a:xfrm>
            <a:off x="5990035" y="3432572"/>
            <a:ext cx="2332943" cy="175021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13" name="Google Shape;113;p24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4" name="Google Shape;114;p24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5" name="Google Shape;115;p24"/>
          <p:cNvSpPr/>
          <p:nvPr>
            <p:ph idx="3" type="pic"/>
          </p:nvPr>
        </p:nvSpPr>
        <p:spPr>
          <a:xfrm>
            <a:off x="2896791" y="2705696"/>
            <a:ext cx="3418284" cy="213419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16" name="Google Shape;116;p24"/>
          <p:cNvSpPr/>
          <p:nvPr>
            <p:ph idx="4" type="pic"/>
          </p:nvPr>
        </p:nvSpPr>
        <p:spPr>
          <a:xfrm>
            <a:off x="884131" y="3255902"/>
            <a:ext cx="1741196" cy="232693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Заголовок и объект">
  <p:cSld name="1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9" name="Google Shape;119;p25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20" name="Google Shape;120;p25"/>
          <p:cNvSpPr/>
          <p:nvPr>
            <p:ph idx="2" type="pic"/>
          </p:nvPr>
        </p:nvSpPr>
        <p:spPr>
          <a:xfrm>
            <a:off x="817126" y="2652815"/>
            <a:ext cx="7509748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Заголовок и объект">
  <p:cSld name="7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3" name="Google Shape;123;p2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Заголовок и объект">
  <p:cSld name="8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Заголовок и объект">
  <p:cSld name="9_Заголовок и объект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27" name="Google Shape;127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2559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8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9" name="Google Shape;129;p2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0" name="Google Shape;130;p28"/>
          <p:cNvSpPr/>
          <p:nvPr/>
        </p:nvSpPr>
        <p:spPr>
          <a:xfrm>
            <a:off x="4476750" y="-38100"/>
            <a:ext cx="4724400" cy="5214776"/>
          </a:xfrm>
          <a:custGeom>
            <a:rect b="b" l="l" r="r" t="t"/>
            <a:pathLst>
              <a:path extrusionOk="0" h="6953034" w="6299200">
                <a:moveTo>
                  <a:pt x="5562600" y="45719"/>
                </a:moveTo>
                <a:lnTo>
                  <a:pt x="6299200" y="0"/>
                </a:lnTo>
                <a:lnTo>
                  <a:pt x="6247006" y="4397613"/>
                </a:lnTo>
                <a:lnTo>
                  <a:pt x="6247006" y="6953034"/>
                </a:lnTo>
                <a:lnTo>
                  <a:pt x="5245100" y="6934200"/>
                </a:lnTo>
                <a:lnTo>
                  <a:pt x="825500" y="6946900"/>
                </a:lnTo>
                <a:lnTo>
                  <a:pt x="0" y="6946900"/>
                </a:lnTo>
                <a:lnTo>
                  <a:pt x="3732406" y="3902313"/>
                </a:lnTo>
                <a:lnTo>
                  <a:pt x="5562600" y="4571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rgbClr val="00359A"/>
              </a:gs>
            </a:gsLst>
            <a:lin ang="13200000" scaled="0"/>
          </a:gra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8"/>
          <p:cNvSpPr/>
          <p:nvPr/>
        </p:nvSpPr>
        <p:spPr>
          <a:xfrm>
            <a:off x="6325410" y="2247090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2" name="Google Shape;132;p28"/>
          <p:cNvSpPr/>
          <p:nvPr/>
        </p:nvSpPr>
        <p:spPr>
          <a:xfrm>
            <a:off x="1150741" y="937532"/>
            <a:ext cx="7213995" cy="4585481"/>
          </a:xfrm>
          <a:custGeom>
            <a:rect b="b" l="l" r="r" t="t"/>
            <a:pathLst>
              <a:path extrusionOk="0" h="5954094" w="9367131">
                <a:moveTo>
                  <a:pt x="9162777" y="0"/>
                </a:moveTo>
                <a:lnTo>
                  <a:pt x="9367131" y="482672"/>
                </a:lnTo>
                <a:lnTo>
                  <a:pt x="9171075" y="482672"/>
                </a:lnTo>
                <a:lnTo>
                  <a:pt x="8258220" y="2548006"/>
                </a:lnTo>
                <a:lnTo>
                  <a:pt x="4343320" y="5954094"/>
                </a:lnTo>
                <a:lnTo>
                  <a:pt x="0" y="5954094"/>
                </a:lnTo>
                <a:lnTo>
                  <a:pt x="7459473" y="2548006"/>
                </a:lnTo>
                <a:lnTo>
                  <a:pt x="7459472" y="2548006"/>
                </a:lnTo>
                <a:lnTo>
                  <a:pt x="8735395" y="500929"/>
                </a:lnTo>
                <a:lnTo>
                  <a:pt x="8535189" y="500929"/>
                </a:lnTo>
                <a:lnTo>
                  <a:pt x="916277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8"/>
          <p:cNvSpPr/>
          <p:nvPr/>
        </p:nvSpPr>
        <p:spPr>
          <a:xfrm>
            <a:off x="4486883" y="2991256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Заголовок и объект">
  <p:cSld name="10_Заголовок и объект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6" name="Google Shape;136;p29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7" name="Google Shape;137;p2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8" name="Google Shape;138;p29"/>
          <p:cNvSpPr/>
          <p:nvPr>
            <p:ph idx="2" type="pic"/>
          </p:nvPr>
        </p:nvSpPr>
        <p:spPr>
          <a:xfrm>
            <a:off x="2410301" y="1464469"/>
            <a:ext cx="4394120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Заголовок и объект">
  <p:cSld name="11_Заголовок и объект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41" name="Google Shape;141;p30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2" name="Google Shape;142;p3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43" name="Google Shape;143;p30"/>
          <p:cNvSpPr/>
          <p:nvPr>
            <p:ph idx="2" type="pic"/>
          </p:nvPr>
        </p:nvSpPr>
        <p:spPr>
          <a:xfrm>
            <a:off x="474858" y="1250111"/>
            <a:ext cx="4400752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44" name="Google Shape;144;p30"/>
          <p:cNvSpPr/>
          <p:nvPr>
            <p:ph idx="3" type="pic"/>
          </p:nvPr>
        </p:nvSpPr>
        <p:spPr>
          <a:xfrm>
            <a:off x="5798591" y="866433"/>
            <a:ext cx="2681040" cy="268104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/>
          <p:nvPr>
            <p:ph type="title"/>
          </p:nvPr>
        </p:nvSpPr>
        <p:spPr>
          <a:xfrm>
            <a:off x="359522" y="200027"/>
            <a:ext cx="842495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Oswald Light"/>
              <a:buNone/>
              <a:defRPr b="1" i="0" sz="3000" u="none" cap="none" strike="noStrike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7" name="Google Shape;147;p31"/>
          <p:cNvSpPr txBox="1"/>
          <p:nvPr/>
        </p:nvSpPr>
        <p:spPr>
          <a:xfrm>
            <a:off x="282397" y="4726025"/>
            <a:ext cx="293876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48" name="Google Shape;14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4128" y="109917"/>
            <a:ext cx="1374697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Заголовок и объект">
  <p:cSld name="12_Заголовок и объект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1" name="Google Shape;151;p32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2" name="Google Shape;152;p3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53" name="Google Shape;15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Заголовок и объект">
  <p:cSld name="13_Заголовок и объект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/>
          <p:nvPr>
            <p:ph idx="2" type="pic"/>
          </p:nvPr>
        </p:nvSpPr>
        <p:spPr>
          <a:xfrm>
            <a:off x="4015175" y="294300"/>
            <a:ext cx="4554900" cy="45549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3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7" name="Google Shape;157;p33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8" name="Google Shape;158;p3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61" name="Google Shape;161;p3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5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64" name="Google Shape;164;p35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22.xml"/><Relationship Id="rId22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24.xml"/><Relationship Id="rId24" Type="http://schemas.openxmlformats.org/officeDocument/2006/relationships/theme" Target="../theme/theme1.xml"/><Relationship Id="rId12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30.xml"/><Relationship Id="rId6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7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2" name="Google Shape;172;p37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3" name="Google Shape;173;p37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4" name="Google Shape;174;p37"/>
          <p:cNvSpPr txBox="1"/>
          <p:nvPr/>
        </p:nvSpPr>
        <p:spPr>
          <a:xfrm>
            <a:off x="1435950" y="1331425"/>
            <a:ext cx="6187200" cy="21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Шаблон презентации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клиентов 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покупателей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75" name="Google Shape;175;p37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2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8"/>
          <p:cNvSpPr txBox="1"/>
          <p:nvPr/>
        </p:nvSpPr>
        <p:spPr>
          <a:xfrm>
            <a:off x="7591575" y="1872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1" name="Google Shape;181;p38"/>
          <p:cNvSpPr txBox="1"/>
          <p:nvPr/>
        </p:nvSpPr>
        <p:spPr>
          <a:xfrm>
            <a:off x="1590900" y="1648800"/>
            <a:ext cx="5962200" cy="184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Мебельная компания 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ДОМОЙ</a:t>
            </a: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 – к</a:t>
            </a: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омфорт, стиль 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качество в каждом изделии.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9"/>
          <p:cNvSpPr txBox="1"/>
          <p:nvPr/>
        </p:nvSpPr>
        <p:spPr>
          <a:xfrm>
            <a:off x="7591575" y="1872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7" name="Google Shape;187;p39"/>
          <p:cNvSpPr txBox="1"/>
          <p:nvPr/>
        </p:nvSpPr>
        <p:spPr>
          <a:xfrm>
            <a:off x="493325" y="368300"/>
            <a:ext cx="6893100" cy="140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28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Устали от долгого поиска, несовместимой мебели и сомнений, впишется ли она в интерьер?</a:t>
            </a:r>
            <a:endParaRPr sz="28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8" name="Google Shape;188;p39"/>
          <p:cNvSpPr txBox="1"/>
          <p:nvPr/>
        </p:nvSpPr>
        <p:spPr>
          <a:xfrm>
            <a:off x="493325" y="2184375"/>
            <a:ext cx="6893100" cy="15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Мебель из разных магазинов не сочетается друг с другом?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Нет времени на бесконечные походы по салонам?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Страшно ошибиться с выбором и разочароваться?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0"/>
          <p:cNvSpPr txBox="1"/>
          <p:nvPr>
            <p:ph type="title"/>
          </p:nvPr>
        </p:nvSpPr>
        <p:spPr>
          <a:xfrm>
            <a:off x="5026351" y="868275"/>
            <a:ext cx="3785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500"/>
              <a:t>А что, если есть способ создать дом вашей мечты легко и с удовольствием?</a:t>
            </a:r>
            <a:endParaRPr b="1" sz="2500"/>
          </a:p>
        </p:txBody>
      </p:sp>
      <p:sp>
        <p:nvSpPr>
          <p:cNvPr id="194" name="Google Shape;194;p40"/>
          <p:cNvSpPr txBox="1"/>
          <p:nvPr>
            <p:ph idx="12" type="sldNum"/>
          </p:nvPr>
        </p:nvSpPr>
        <p:spPr>
          <a:xfrm>
            <a:off x="6825598" y="4946110"/>
            <a:ext cx="2057400" cy="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95" name="Google Shape;195;p4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7701" l="-11050" r="11049" t="17694"/>
          <a:stretch/>
        </p:blipFill>
        <p:spPr>
          <a:xfrm>
            <a:off x="-2856146" y="-1183124"/>
            <a:ext cx="7509600" cy="750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196" name="Google Shape;196;p40"/>
          <p:cNvSpPr txBox="1"/>
          <p:nvPr/>
        </p:nvSpPr>
        <p:spPr>
          <a:xfrm>
            <a:off x="5091675" y="2464688"/>
            <a:ext cx="3447000" cy="19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Знакомьтесь, «Домой» — мебель и сервис, которые превращают сложный процесс в приятное путешествие.</a:t>
            </a:r>
            <a:endParaRPr sz="2500"/>
          </a:p>
        </p:txBody>
      </p:sp>
      <p:sp>
        <p:nvSpPr>
          <p:cNvPr id="197" name="Google Shape;197;p40"/>
          <p:cNvSpPr txBox="1"/>
          <p:nvPr/>
        </p:nvSpPr>
        <p:spPr>
          <a:xfrm>
            <a:off x="7591575" y="2861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1"/>
          <p:cNvSpPr txBox="1"/>
          <p:nvPr>
            <p:ph type="title"/>
          </p:nvPr>
        </p:nvSpPr>
        <p:spPr>
          <a:xfrm>
            <a:off x="5113115" y="405266"/>
            <a:ext cx="3358500" cy="8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2700"/>
              <a:t>3 шага до идеального интерьера</a:t>
            </a:r>
            <a:endParaRPr b="1" sz="2700"/>
          </a:p>
        </p:txBody>
      </p:sp>
      <p:sp>
        <p:nvSpPr>
          <p:cNvPr id="203" name="Google Shape;203;p41"/>
          <p:cNvSpPr txBox="1"/>
          <p:nvPr>
            <p:ph idx="12" type="sldNum"/>
          </p:nvPr>
        </p:nvSpPr>
        <p:spPr>
          <a:xfrm>
            <a:off x="6825598" y="4227460"/>
            <a:ext cx="2057400" cy="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204" name="Google Shape;204;p41"/>
          <p:cNvSpPr txBox="1"/>
          <p:nvPr/>
        </p:nvSpPr>
        <p:spPr>
          <a:xfrm>
            <a:off x="5480250" y="1491725"/>
            <a:ext cx="3517200" cy="8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Консультация.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Наш дизайнер бесплатно поможет выбрать стиль и комплектацию под ваш метраж и бюджет</a:t>
            </a:r>
            <a:b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</a:b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5" name="Google Shape;205;p41"/>
          <p:cNvSpPr txBox="1"/>
          <p:nvPr/>
        </p:nvSpPr>
        <p:spPr>
          <a:xfrm>
            <a:off x="5480245" y="2548450"/>
            <a:ext cx="31326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Подбор.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Выбирайте из 100+ готовых решений или создайте уникальную мебель с помощью нашего конструктора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6" name="Google Shape;206;p41"/>
          <p:cNvSpPr txBox="1"/>
          <p:nvPr/>
        </p:nvSpPr>
        <p:spPr>
          <a:xfrm>
            <a:off x="5480251" y="3898575"/>
            <a:ext cx="3358500" cy="9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Доставка и сборка.</a:t>
            </a: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Привезем и аккуратно соберем мебель в удобное для вас время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7" name="Google Shape;207;p41"/>
          <p:cNvSpPr/>
          <p:nvPr/>
        </p:nvSpPr>
        <p:spPr>
          <a:xfrm flipH="1">
            <a:off x="5214381" y="1584882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41"/>
          <p:cNvSpPr/>
          <p:nvPr/>
        </p:nvSpPr>
        <p:spPr>
          <a:xfrm flipH="1">
            <a:off x="5214381" y="2625145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41"/>
          <p:cNvSpPr/>
          <p:nvPr/>
        </p:nvSpPr>
        <p:spPr>
          <a:xfrm flipH="1">
            <a:off x="5214381" y="3989287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0" name="Google Shape;210;p4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044" l="-1449" r="1450" t="29208"/>
          <a:stretch/>
        </p:blipFill>
        <p:spPr>
          <a:xfrm>
            <a:off x="-2856146" y="-1183124"/>
            <a:ext cx="7509600" cy="750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2"/>
          <p:cNvSpPr txBox="1"/>
          <p:nvPr>
            <p:ph type="title"/>
          </p:nvPr>
        </p:nvSpPr>
        <p:spPr>
          <a:xfrm>
            <a:off x="343206" y="410101"/>
            <a:ext cx="59151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Почему нас выбирают </a:t>
            </a:r>
            <a:endParaRPr b="1"/>
          </a:p>
        </p:txBody>
      </p:sp>
      <p:sp>
        <p:nvSpPr>
          <p:cNvPr id="216" name="Google Shape;216;p42"/>
          <p:cNvSpPr txBox="1"/>
          <p:nvPr/>
        </p:nvSpPr>
        <p:spPr>
          <a:xfrm>
            <a:off x="480509" y="2788240"/>
            <a:ext cx="1937400" cy="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Стиль и качество</a:t>
            </a:r>
            <a:endParaRPr sz="1100"/>
          </a:p>
        </p:txBody>
      </p:sp>
      <p:sp>
        <p:nvSpPr>
          <p:cNvPr id="217" name="Google Shape;217;p42"/>
          <p:cNvSpPr/>
          <p:nvPr/>
        </p:nvSpPr>
        <p:spPr>
          <a:xfrm>
            <a:off x="791909" y="1402619"/>
            <a:ext cx="1051500" cy="10515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18" name="Google Shape;218;p42"/>
          <p:cNvGrpSpPr/>
          <p:nvPr/>
        </p:nvGrpSpPr>
        <p:grpSpPr>
          <a:xfrm>
            <a:off x="1066812" y="1671529"/>
            <a:ext cx="493094" cy="493094"/>
            <a:chOff x="1837843" y="2152517"/>
            <a:chExt cx="657458" cy="657459"/>
          </a:xfrm>
        </p:grpSpPr>
        <p:sp>
          <p:nvSpPr>
            <p:cNvPr id="219" name="Google Shape;219;p42"/>
            <p:cNvSpPr/>
            <p:nvPr/>
          </p:nvSpPr>
          <p:spPr>
            <a:xfrm>
              <a:off x="1837843" y="2152517"/>
              <a:ext cx="657458" cy="657459"/>
            </a:xfrm>
            <a:custGeom>
              <a:rect b="b" l="l" r="r" t="t"/>
              <a:pathLst>
                <a:path extrusionOk="0" h="657459" w="657458">
                  <a:moveTo>
                    <a:pt x="582387" y="75179"/>
                  </a:moveTo>
                  <a:cubicBezTo>
                    <a:pt x="533899" y="26699"/>
                    <a:pt x="469431" y="0"/>
                    <a:pt x="400858" y="0"/>
                  </a:cubicBezTo>
                  <a:cubicBezTo>
                    <a:pt x="332286" y="0"/>
                    <a:pt x="267817" y="26699"/>
                    <a:pt x="219328" y="75179"/>
                  </a:cubicBezTo>
                  <a:cubicBezTo>
                    <a:pt x="133219" y="161273"/>
                    <a:pt x="121191" y="293810"/>
                    <a:pt x="183236" y="392883"/>
                  </a:cubicBezTo>
                  <a:lnTo>
                    <a:pt x="16830" y="559260"/>
                  </a:lnTo>
                  <a:cubicBezTo>
                    <a:pt x="-5610" y="581695"/>
                    <a:pt x="-5610" y="618198"/>
                    <a:pt x="16830" y="640633"/>
                  </a:cubicBezTo>
                  <a:cubicBezTo>
                    <a:pt x="28049" y="651851"/>
                    <a:pt x="42785" y="657459"/>
                    <a:pt x="57523" y="657459"/>
                  </a:cubicBezTo>
                  <a:cubicBezTo>
                    <a:pt x="72260" y="657459"/>
                    <a:pt x="86997" y="651851"/>
                    <a:pt x="98216" y="640633"/>
                  </a:cubicBezTo>
                  <a:lnTo>
                    <a:pt x="264625" y="474255"/>
                  </a:lnTo>
                  <a:cubicBezTo>
                    <a:pt x="306123" y="500234"/>
                    <a:pt x="353490" y="513228"/>
                    <a:pt x="400859" y="513228"/>
                  </a:cubicBezTo>
                  <a:cubicBezTo>
                    <a:pt x="466600" y="513228"/>
                    <a:pt x="532341" y="488208"/>
                    <a:pt x="582388" y="438169"/>
                  </a:cubicBezTo>
                  <a:cubicBezTo>
                    <a:pt x="682483" y="338093"/>
                    <a:pt x="682483" y="175256"/>
                    <a:pt x="582387" y="75179"/>
                  </a:cubicBezTo>
                  <a:close/>
                  <a:moveTo>
                    <a:pt x="70971" y="613393"/>
                  </a:moveTo>
                  <a:cubicBezTo>
                    <a:pt x="63557" y="620807"/>
                    <a:pt x="51491" y="620806"/>
                    <a:pt x="44076" y="613393"/>
                  </a:cubicBezTo>
                  <a:cubicBezTo>
                    <a:pt x="36660" y="605978"/>
                    <a:pt x="36660" y="593914"/>
                    <a:pt x="44076" y="586501"/>
                  </a:cubicBezTo>
                  <a:lnTo>
                    <a:pt x="206381" y="424227"/>
                  </a:lnTo>
                  <a:cubicBezTo>
                    <a:pt x="210495" y="428993"/>
                    <a:pt x="214807" y="433648"/>
                    <a:pt x="219330" y="438171"/>
                  </a:cubicBezTo>
                  <a:cubicBezTo>
                    <a:pt x="223854" y="442693"/>
                    <a:pt x="228508" y="447004"/>
                    <a:pt x="233276" y="451118"/>
                  </a:cubicBezTo>
                  <a:lnTo>
                    <a:pt x="70971" y="613393"/>
                  </a:lnTo>
                  <a:close/>
                  <a:moveTo>
                    <a:pt x="555142" y="410930"/>
                  </a:moveTo>
                  <a:cubicBezTo>
                    <a:pt x="470071" y="495983"/>
                    <a:pt x="331649" y="495986"/>
                    <a:pt x="246576" y="410930"/>
                  </a:cubicBezTo>
                  <a:cubicBezTo>
                    <a:pt x="161504" y="325874"/>
                    <a:pt x="161504" y="187476"/>
                    <a:pt x="246576" y="102420"/>
                  </a:cubicBezTo>
                  <a:cubicBezTo>
                    <a:pt x="287786" y="61217"/>
                    <a:pt x="342579" y="38524"/>
                    <a:pt x="400859" y="38524"/>
                  </a:cubicBezTo>
                  <a:cubicBezTo>
                    <a:pt x="459140" y="38524"/>
                    <a:pt x="513932" y="61217"/>
                    <a:pt x="555142" y="102420"/>
                  </a:cubicBezTo>
                  <a:cubicBezTo>
                    <a:pt x="640214" y="187476"/>
                    <a:pt x="640214" y="325874"/>
                    <a:pt x="555142" y="41093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0" name="Google Shape;220;p42"/>
            <p:cNvSpPr/>
            <p:nvPr/>
          </p:nvSpPr>
          <p:spPr>
            <a:xfrm>
              <a:off x="2107284" y="2391213"/>
              <a:ext cx="258091" cy="38525"/>
            </a:xfrm>
            <a:custGeom>
              <a:rect b="b" l="l" r="r" t="t"/>
              <a:pathLst>
                <a:path extrusionOk="0" h="38525" w="258091">
                  <a:moveTo>
                    <a:pt x="238826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238826" y="38526"/>
                  </a:lnTo>
                  <a:cubicBezTo>
                    <a:pt x="249466" y="38526"/>
                    <a:pt x="258091" y="29902"/>
                    <a:pt x="258091" y="19263"/>
                  </a:cubicBezTo>
                  <a:cubicBezTo>
                    <a:pt x="258091" y="8624"/>
                    <a:pt x="249466" y="0"/>
                    <a:pt x="2388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1" name="Google Shape;221;p42"/>
            <p:cNvSpPr/>
            <p:nvPr/>
          </p:nvSpPr>
          <p:spPr>
            <a:xfrm>
              <a:off x="2107284" y="2322445"/>
              <a:ext cx="258091" cy="38525"/>
            </a:xfrm>
            <a:custGeom>
              <a:rect b="b" l="l" r="r" t="t"/>
              <a:pathLst>
                <a:path extrusionOk="0" h="38525" w="258091">
                  <a:moveTo>
                    <a:pt x="238826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238826" y="38526"/>
                  </a:lnTo>
                  <a:cubicBezTo>
                    <a:pt x="249466" y="38526"/>
                    <a:pt x="258091" y="29902"/>
                    <a:pt x="258091" y="19263"/>
                  </a:cubicBezTo>
                  <a:cubicBezTo>
                    <a:pt x="258091" y="8625"/>
                    <a:pt x="249466" y="0"/>
                    <a:pt x="2388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2" name="Google Shape;222;p42"/>
            <p:cNvSpPr/>
            <p:nvPr/>
          </p:nvSpPr>
          <p:spPr>
            <a:xfrm>
              <a:off x="2107284" y="2459980"/>
              <a:ext cx="172879" cy="38525"/>
            </a:xfrm>
            <a:custGeom>
              <a:rect b="b" l="l" r="r" t="t"/>
              <a:pathLst>
                <a:path extrusionOk="0" h="38525" w="172879">
                  <a:moveTo>
                    <a:pt x="153614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153614" y="38526"/>
                  </a:lnTo>
                  <a:cubicBezTo>
                    <a:pt x="164254" y="38526"/>
                    <a:pt x="172880" y="29902"/>
                    <a:pt x="172880" y="19263"/>
                  </a:cubicBezTo>
                  <a:cubicBezTo>
                    <a:pt x="172880" y="8624"/>
                    <a:pt x="164254" y="0"/>
                    <a:pt x="1536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3" name="Google Shape;223;p42"/>
            <p:cNvSpPr/>
            <p:nvPr/>
          </p:nvSpPr>
          <p:spPr>
            <a:xfrm>
              <a:off x="2309575" y="2459980"/>
              <a:ext cx="55799" cy="38525"/>
            </a:xfrm>
            <a:custGeom>
              <a:rect b="b" l="l" r="r" t="t"/>
              <a:pathLst>
                <a:path extrusionOk="0" h="38525" w="55799">
                  <a:moveTo>
                    <a:pt x="36534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36534" y="38526"/>
                  </a:lnTo>
                  <a:cubicBezTo>
                    <a:pt x="47174" y="38526"/>
                    <a:pt x="55799" y="29902"/>
                    <a:pt x="55799" y="19263"/>
                  </a:cubicBezTo>
                  <a:cubicBezTo>
                    <a:pt x="55799" y="8624"/>
                    <a:pt x="47174" y="0"/>
                    <a:pt x="365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224" name="Google Shape;224;p42"/>
          <p:cNvSpPr txBox="1"/>
          <p:nvPr/>
        </p:nvSpPr>
        <p:spPr>
          <a:xfrm>
            <a:off x="3560228" y="2802161"/>
            <a:ext cx="2162400" cy="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Экономия времени</a:t>
            </a:r>
            <a:endParaRPr b="0" i="0"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225" name="Google Shape;225;p42"/>
          <p:cNvSpPr/>
          <p:nvPr/>
        </p:nvSpPr>
        <p:spPr>
          <a:xfrm>
            <a:off x="3865028" y="1402619"/>
            <a:ext cx="1051500" cy="105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26" name="Google Shape;226;p42"/>
          <p:cNvGrpSpPr/>
          <p:nvPr/>
        </p:nvGrpSpPr>
        <p:grpSpPr>
          <a:xfrm>
            <a:off x="4143055" y="1671529"/>
            <a:ext cx="493094" cy="493094"/>
            <a:chOff x="5765664" y="2152517"/>
            <a:chExt cx="657459" cy="657458"/>
          </a:xfrm>
        </p:grpSpPr>
        <p:sp>
          <p:nvSpPr>
            <p:cNvPr id="227" name="Google Shape;227;p42"/>
            <p:cNvSpPr/>
            <p:nvPr/>
          </p:nvSpPr>
          <p:spPr>
            <a:xfrm>
              <a:off x="5765963" y="2401018"/>
              <a:ext cx="657139" cy="408957"/>
            </a:xfrm>
            <a:custGeom>
              <a:rect b="b" l="l" r="r" t="t"/>
              <a:pathLst>
                <a:path extrusionOk="0" h="408957" w="657139">
                  <a:moveTo>
                    <a:pt x="592608" y="0"/>
                  </a:moveTo>
                  <a:lnTo>
                    <a:pt x="64530" y="0"/>
                  </a:lnTo>
                  <a:cubicBezTo>
                    <a:pt x="28949" y="0"/>
                    <a:pt x="0" y="28922"/>
                    <a:pt x="0" y="64472"/>
                  </a:cubicBezTo>
                  <a:lnTo>
                    <a:pt x="0" y="344484"/>
                  </a:lnTo>
                  <a:cubicBezTo>
                    <a:pt x="0" y="380036"/>
                    <a:pt x="28949" y="408957"/>
                    <a:pt x="64530" y="408957"/>
                  </a:cubicBezTo>
                  <a:lnTo>
                    <a:pt x="592608" y="408957"/>
                  </a:lnTo>
                  <a:cubicBezTo>
                    <a:pt x="628191" y="408957"/>
                    <a:pt x="657139" y="380036"/>
                    <a:pt x="657139" y="344485"/>
                  </a:cubicBezTo>
                  <a:lnTo>
                    <a:pt x="657139" y="64472"/>
                  </a:lnTo>
                  <a:cubicBezTo>
                    <a:pt x="657139" y="28922"/>
                    <a:pt x="628191" y="0"/>
                    <a:pt x="592608" y="0"/>
                  </a:cubicBezTo>
                  <a:close/>
                  <a:moveTo>
                    <a:pt x="40567" y="54466"/>
                  </a:moveTo>
                  <a:lnTo>
                    <a:pt x="148398" y="119040"/>
                  </a:lnTo>
                  <a:lnTo>
                    <a:pt x="38558" y="228978"/>
                  </a:lnTo>
                  <a:lnTo>
                    <a:pt x="38558" y="64472"/>
                  </a:lnTo>
                  <a:cubicBezTo>
                    <a:pt x="38558" y="60928"/>
                    <a:pt x="39273" y="57547"/>
                    <a:pt x="40567" y="54466"/>
                  </a:cubicBezTo>
                  <a:close/>
                  <a:moveTo>
                    <a:pt x="88943" y="38523"/>
                  </a:moveTo>
                  <a:lnTo>
                    <a:pt x="568196" y="38523"/>
                  </a:lnTo>
                  <a:lnTo>
                    <a:pt x="329219" y="181633"/>
                  </a:lnTo>
                  <a:cubicBezTo>
                    <a:pt x="328819" y="181873"/>
                    <a:pt x="328320" y="181873"/>
                    <a:pt x="327921" y="181633"/>
                  </a:cubicBezTo>
                  <a:lnTo>
                    <a:pt x="88943" y="38523"/>
                  </a:lnTo>
                  <a:close/>
                  <a:moveTo>
                    <a:pt x="616573" y="54466"/>
                  </a:moveTo>
                  <a:cubicBezTo>
                    <a:pt x="617866" y="57547"/>
                    <a:pt x="618582" y="60928"/>
                    <a:pt x="618582" y="64472"/>
                  </a:cubicBezTo>
                  <a:lnTo>
                    <a:pt x="618582" y="229863"/>
                  </a:lnTo>
                  <a:lnTo>
                    <a:pt x="508189" y="119371"/>
                  </a:lnTo>
                  <a:lnTo>
                    <a:pt x="616573" y="54466"/>
                  </a:lnTo>
                  <a:close/>
                  <a:moveTo>
                    <a:pt x="592608" y="370434"/>
                  </a:moveTo>
                  <a:lnTo>
                    <a:pt x="64530" y="370434"/>
                  </a:lnTo>
                  <a:cubicBezTo>
                    <a:pt x="50208" y="370434"/>
                    <a:pt x="38558" y="358794"/>
                    <a:pt x="38558" y="344485"/>
                  </a:cubicBezTo>
                  <a:lnTo>
                    <a:pt x="38558" y="283509"/>
                  </a:lnTo>
                  <a:lnTo>
                    <a:pt x="182483" y="139453"/>
                  </a:lnTo>
                  <a:lnTo>
                    <a:pt x="308098" y="214676"/>
                  </a:lnTo>
                  <a:cubicBezTo>
                    <a:pt x="314412" y="218457"/>
                    <a:pt x="321490" y="220348"/>
                    <a:pt x="328570" y="220348"/>
                  </a:cubicBezTo>
                  <a:cubicBezTo>
                    <a:pt x="335650" y="220348"/>
                    <a:pt x="342729" y="218456"/>
                    <a:pt x="349043" y="214676"/>
                  </a:cubicBezTo>
                  <a:lnTo>
                    <a:pt x="474104" y="139785"/>
                  </a:lnTo>
                  <a:lnTo>
                    <a:pt x="618583" y="284393"/>
                  </a:lnTo>
                  <a:lnTo>
                    <a:pt x="618583" y="344485"/>
                  </a:lnTo>
                  <a:cubicBezTo>
                    <a:pt x="618582" y="358794"/>
                    <a:pt x="606930" y="370434"/>
                    <a:pt x="592608" y="3704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8" name="Google Shape;228;p42"/>
            <p:cNvSpPr/>
            <p:nvPr/>
          </p:nvSpPr>
          <p:spPr>
            <a:xfrm>
              <a:off x="6020855" y="2152517"/>
              <a:ext cx="147354" cy="208251"/>
            </a:xfrm>
            <a:custGeom>
              <a:rect b="b" l="l" r="r" t="t"/>
              <a:pathLst>
                <a:path extrusionOk="0" h="208251" w="147354">
                  <a:moveTo>
                    <a:pt x="8170" y="111045"/>
                  </a:moveTo>
                  <a:cubicBezTo>
                    <a:pt x="11546" y="113425"/>
                    <a:pt x="15424" y="114567"/>
                    <a:pt x="19265" y="114567"/>
                  </a:cubicBezTo>
                  <a:cubicBezTo>
                    <a:pt x="25319" y="114567"/>
                    <a:pt x="31281" y="111724"/>
                    <a:pt x="35036" y="106404"/>
                  </a:cubicBezTo>
                  <a:lnTo>
                    <a:pt x="54399" y="78971"/>
                  </a:lnTo>
                  <a:lnTo>
                    <a:pt x="54399" y="188990"/>
                  </a:lnTo>
                  <a:cubicBezTo>
                    <a:pt x="54399" y="199627"/>
                    <a:pt x="63031" y="208251"/>
                    <a:pt x="73677" y="208251"/>
                  </a:cubicBezTo>
                  <a:cubicBezTo>
                    <a:pt x="84325" y="208251"/>
                    <a:pt x="92955" y="199627"/>
                    <a:pt x="92955" y="188990"/>
                  </a:cubicBezTo>
                  <a:lnTo>
                    <a:pt x="92955" y="78971"/>
                  </a:lnTo>
                  <a:lnTo>
                    <a:pt x="112318" y="106404"/>
                  </a:lnTo>
                  <a:cubicBezTo>
                    <a:pt x="118454" y="115098"/>
                    <a:pt x="130483" y="117175"/>
                    <a:pt x="139184" y="111045"/>
                  </a:cubicBezTo>
                  <a:cubicBezTo>
                    <a:pt x="147886" y="104915"/>
                    <a:pt x="149965" y="92897"/>
                    <a:pt x="143829" y="84204"/>
                  </a:cubicBezTo>
                  <a:lnTo>
                    <a:pt x="90577" y="8754"/>
                  </a:lnTo>
                  <a:cubicBezTo>
                    <a:pt x="86812" y="3418"/>
                    <a:pt x="80724" y="176"/>
                    <a:pt x="74212" y="8"/>
                  </a:cubicBezTo>
                  <a:cubicBezTo>
                    <a:pt x="74171" y="6"/>
                    <a:pt x="74132" y="5"/>
                    <a:pt x="74090" y="5"/>
                  </a:cubicBezTo>
                  <a:cubicBezTo>
                    <a:pt x="74047" y="4"/>
                    <a:pt x="74003" y="4"/>
                    <a:pt x="73959" y="3"/>
                  </a:cubicBezTo>
                  <a:cubicBezTo>
                    <a:pt x="73866" y="1"/>
                    <a:pt x="73772" y="0"/>
                    <a:pt x="73677" y="0"/>
                  </a:cubicBezTo>
                  <a:cubicBezTo>
                    <a:pt x="73582" y="0"/>
                    <a:pt x="73490" y="1"/>
                    <a:pt x="73396" y="3"/>
                  </a:cubicBezTo>
                  <a:cubicBezTo>
                    <a:pt x="73352" y="3"/>
                    <a:pt x="73308" y="4"/>
                    <a:pt x="73265" y="5"/>
                  </a:cubicBezTo>
                  <a:cubicBezTo>
                    <a:pt x="73224" y="6"/>
                    <a:pt x="73183" y="6"/>
                    <a:pt x="73143" y="8"/>
                  </a:cubicBezTo>
                  <a:cubicBezTo>
                    <a:pt x="66631" y="176"/>
                    <a:pt x="60543" y="3418"/>
                    <a:pt x="56777" y="8755"/>
                  </a:cubicBezTo>
                  <a:lnTo>
                    <a:pt x="3525" y="84204"/>
                  </a:lnTo>
                  <a:cubicBezTo>
                    <a:pt x="-2611" y="92897"/>
                    <a:pt x="-531" y="104915"/>
                    <a:pt x="8170" y="1110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29" name="Google Shape;229;p42"/>
            <p:cNvSpPr/>
            <p:nvPr/>
          </p:nvSpPr>
          <p:spPr>
            <a:xfrm>
              <a:off x="5765664" y="2201581"/>
              <a:ext cx="158873" cy="158949"/>
            </a:xfrm>
            <a:custGeom>
              <a:rect b="b" l="l" r="r" t="t"/>
              <a:pathLst>
                <a:path extrusionOk="0" h="158949" w="158873">
                  <a:moveTo>
                    <a:pt x="34923" y="131205"/>
                  </a:moveTo>
                  <a:cubicBezTo>
                    <a:pt x="36007" y="131205"/>
                    <a:pt x="37105" y="131114"/>
                    <a:pt x="38209" y="130924"/>
                  </a:cubicBezTo>
                  <a:cubicBezTo>
                    <a:pt x="48702" y="129124"/>
                    <a:pt x="55749" y="119164"/>
                    <a:pt x="53946" y="108681"/>
                  </a:cubicBezTo>
                  <a:lnTo>
                    <a:pt x="48246" y="75520"/>
                  </a:lnTo>
                  <a:lnTo>
                    <a:pt x="125950" y="153296"/>
                  </a:lnTo>
                  <a:cubicBezTo>
                    <a:pt x="129715" y="157065"/>
                    <a:pt x="134654" y="158950"/>
                    <a:pt x="139595" y="158950"/>
                  </a:cubicBezTo>
                  <a:cubicBezTo>
                    <a:pt x="144522" y="158950"/>
                    <a:pt x="149452" y="157074"/>
                    <a:pt x="153214" y="153320"/>
                  </a:cubicBezTo>
                  <a:cubicBezTo>
                    <a:pt x="160750" y="145804"/>
                    <a:pt x="160761" y="133609"/>
                    <a:pt x="153240" y="126081"/>
                  </a:cubicBezTo>
                  <a:lnTo>
                    <a:pt x="75447" y="48215"/>
                  </a:lnTo>
                  <a:lnTo>
                    <a:pt x="108598" y="53924"/>
                  </a:lnTo>
                  <a:cubicBezTo>
                    <a:pt x="119100" y="55732"/>
                    <a:pt x="129063" y="48697"/>
                    <a:pt x="130872" y="38215"/>
                  </a:cubicBezTo>
                  <a:cubicBezTo>
                    <a:pt x="132680" y="27731"/>
                    <a:pt x="125641" y="17768"/>
                    <a:pt x="115149" y="15961"/>
                  </a:cubicBezTo>
                  <a:lnTo>
                    <a:pt x="24192" y="299"/>
                  </a:lnTo>
                  <a:cubicBezTo>
                    <a:pt x="17581" y="-839"/>
                    <a:pt x="10803" y="1310"/>
                    <a:pt x="6059" y="6048"/>
                  </a:cubicBezTo>
                  <a:cubicBezTo>
                    <a:pt x="1314" y="10786"/>
                    <a:pt x="-839" y="17560"/>
                    <a:pt x="299" y="24160"/>
                  </a:cubicBezTo>
                  <a:lnTo>
                    <a:pt x="15947" y="115199"/>
                  </a:lnTo>
                  <a:cubicBezTo>
                    <a:pt x="17557" y="124582"/>
                    <a:pt x="25707" y="131205"/>
                    <a:pt x="34923" y="13120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0" name="Google Shape;230;p42"/>
            <p:cNvSpPr/>
            <p:nvPr/>
          </p:nvSpPr>
          <p:spPr>
            <a:xfrm>
              <a:off x="6264248" y="2201767"/>
              <a:ext cx="158875" cy="158952"/>
            </a:xfrm>
            <a:custGeom>
              <a:rect b="b" l="l" r="r" t="t"/>
              <a:pathLst>
                <a:path extrusionOk="0" h="158952" w="158875">
                  <a:moveTo>
                    <a:pt x="19278" y="158953"/>
                  </a:moveTo>
                  <a:cubicBezTo>
                    <a:pt x="24216" y="158953"/>
                    <a:pt x="29156" y="157068"/>
                    <a:pt x="32923" y="153299"/>
                  </a:cubicBezTo>
                  <a:lnTo>
                    <a:pt x="110629" y="75522"/>
                  </a:lnTo>
                  <a:lnTo>
                    <a:pt x="104928" y="108683"/>
                  </a:lnTo>
                  <a:cubicBezTo>
                    <a:pt x="103126" y="119167"/>
                    <a:pt x="110173" y="129126"/>
                    <a:pt x="120665" y="130926"/>
                  </a:cubicBezTo>
                  <a:cubicBezTo>
                    <a:pt x="121769" y="131115"/>
                    <a:pt x="122867" y="131207"/>
                    <a:pt x="123951" y="131207"/>
                  </a:cubicBezTo>
                  <a:cubicBezTo>
                    <a:pt x="133166" y="131207"/>
                    <a:pt x="141317" y="124584"/>
                    <a:pt x="142929" y="115202"/>
                  </a:cubicBezTo>
                  <a:lnTo>
                    <a:pt x="158577" y="24168"/>
                  </a:lnTo>
                  <a:cubicBezTo>
                    <a:pt x="159715" y="17562"/>
                    <a:pt x="157560" y="10789"/>
                    <a:pt x="152816" y="6050"/>
                  </a:cubicBezTo>
                  <a:cubicBezTo>
                    <a:pt x="148072" y="1311"/>
                    <a:pt x="141295" y="-839"/>
                    <a:pt x="134684" y="300"/>
                  </a:cubicBezTo>
                  <a:lnTo>
                    <a:pt x="43726" y="15962"/>
                  </a:lnTo>
                  <a:cubicBezTo>
                    <a:pt x="33233" y="17768"/>
                    <a:pt x="26193" y="27732"/>
                    <a:pt x="28002" y="38215"/>
                  </a:cubicBezTo>
                  <a:cubicBezTo>
                    <a:pt x="29811" y="48698"/>
                    <a:pt x="39793" y="55734"/>
                    <a:pt x="50276" y="53925"/>
                  </a:cubicBezTo>
                  <a:lnTo>
                    <a:pt x="83427" y="48216"/>
                  </a:lnTo>
                  <a:lnTo>
                    <a:pt x="5634" y="126080"/>
                  </a:lnTo>
                  <a:cubicBezTo>
                    <a:pt x="-1888" y="133608"/>
                    <a:pt x="-1877" y="145805"/>
                    <a:pt x="5660" y="153319"/>
                  </a:cubicBezTo>
                  <a:cubicBezTo>
                    <a:pt x="9422" y="157077"/>
                    <a:pt x="14349" y="158953"/>
                    <a:pt x="19278" y="1589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231" name="Google Shape;231;p42"/>
          <p:cNvSpPr txBox="1"/>
          <p:nvPr/>
        </p:nvSpPr>
        <p:spPr>
          <a:xfrm>
            <a:off x="6629388" y="2795084"/>
            <a:ext cx="2057400" cy="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18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Полное спокойствие</a:t>
            </a:r>
            <a:endParaRPr b="0" i="0" sz="1800">
              <a:solidFill>
                <a:schemeClr val="dk1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232" name="Google Shape;232;p42"/>
          <p:cNvSpPr/>
          <p:nvPr/>
        </p:nvSpPr>
        <p:spPr>
          <a:xfrm>
            <a:off x="6934188" y="1402619"/>
            <a:ext cx="1051500" cy="10515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33" name="Google Shape;233;p42"/>
          <p:cNvGrpSpPr/>
          <p:nvPr/>
        </p:nvGrpSpPr>
        <p:grpSpPr>
          <a:xfrm>
            <a:off x="7209865" y="1671529"/>
            <a:ext cx="493094" cy="493094"/>
            <a:chOff x="9686183" y="2152517"/>
            <a:chExt cx="657459" cy="657459"/>
          </a:xfrm>
        </p:grpSpPr>
        <p:sp>
          <p:nvSpPr>
            <p:cNvPr id="234" name="Google Shape;234;p42"/>
            <p:cNvSpPr/>
            <p:nvPr/>
          </p:nvSpPr>
          <p:spPr>
            <a:xfrm>
              <a:off x="9686183" y="2152517"/>
              <a:ext cx="657459" cy="657459"/>
            </a:xfrm>
            <a:custGeom>
              <a:rect b="b" l="l" r="r" t="t"/>
              <a:pathLst>
                <a:path extrusionOk="0" h="657459" w="657459">
                  <a:moveTo>
                    <a:pt x="591277" y="0"/>
                  </a:moveTo>
                  <a:lnTo>
                    <a:pt x="66182" y="0"/>
                  </a:lnTo>
                  <a:cubicBezTo>
                    <a:pt x="29690" y="0"/>
                    <a:pt x="0" y="29690"/>
                    <a:pt x="0" y="66182"/>
                  </a:cubicBezTo>
                  <a:lnTo>
                    <a:pt x="0" y="438193"/>
                  </a:lnTo>
                  <a:cubicBezTo>
                    <a:pt x="0" y="474685"/>
                    <a:pt x="29690" y="504375"/>
                    <a:pt x="66182" y="504375"/>
                  </a:cubicBezTo>
                  <a:lnTo>
                    <a:pt x="309468" y="504375"/>
                  </a:lnTo>
                  <a:lnTo>
                    <a:pt x="309468" y="538025"/>
                  </a:lnTo>
                  <a:cubicBezTo>
                    <a:pt x="290846" y="541587"/>
                    <a:pt x="273522" y="550292"/>
                    <a:pt x="259389" y="563397"/>
                  </a:cubicBezTo>
                  <a:cubicBezTo>
                    <a:pt x="240586" y="580836"/>
                    <a:pt x="229106" y="604473"/>
                    <a:pt x="227063" y="629960"/>
                  </a:cubicBezTo>
                  <a:cubicBezTo>
                    <a:pt x="226498" y="637026"/>
                    <a:pt x="228931" y="644066"/>
                    <a:pt x="233738" y="649274"/>
                  </a:cubicBezTo>
                  <a:cubicBezTo>
                    <a:pt x="238539" y="654475"/>
                    <a:pt x="245353" y="657459"/>
                    <a:pt x="252431" y="657459"/>
                  </a:cubicBezTo>
                  <a:lnTo>
                    <a:pt x="405028" y="657459"/>
                  </a:lnTo>
                  <a:cubicBezTo>
                    <a:pt x="412106" y="657459"/>
                    <a:pt x="418918" y="654476"/>
                    <a:pt x="423721" y="649274"/>
                  </a:cubicBezTo>
                  <a:cubicBezTo>
                    <a:pt x="428528" y="644066"/>
                    <a:pt x="430962" y="637026"/>
                    <a:pt x="430396" y="629957"/>
                  </a:cubicBezTo>
                  <a:cubicBezTo>
                    <a:pt x="428353" y="604472"/>
                    <a:pt x="416873" y="580834"/>
                    <a:pt x="398070" y="563397"/>
                  </a:cubicBezTo>
                  <a:cubicBezTo>
                    <a:pt x="383937" y="550292"/>
                    <a:pt x="366613" y="541587"/>
                    <a:pt x="347991" y="538025"/>
                  </a:cubicBezTo>
                  <a:lnTo>
                    <a:pt x="347991" y="504375"/>
                  </a:lnTo>
                  <a:lnTo>
                    <a:pt x="591277" y="504375"/>
                  </a:lnTo>
                  <a:cubicBezTo>
                    <a:pt x="627769" y="504375"/>
                    <a:pt x="657459" y="474685"/>
                    <a:pt x="657459" y="438193"/>
                  </a:cubicBezTo>
                  <a:lnTo>
                    <a:pt x="657459" y="66182"/>
                  </a:lnTo>
                  <a:cubicBezTo>
                    <a:pt x="657459" y="29690"/>
                    <a:pt x="627769" y="0"/>
                    <a:pt x="591277" y="0"/>
                  </a:cubicBezTo>
                  <a:close/>
                  <a:moveTo>
                    <a:pt x="389209" y="618936"/>
                  </a:moveTo>
                  <a:lnTo>
                    <a:pt x="268251" y="618936"/>
                  </a:lnTo>
                  <a:cubicBezTo>
                    <a:pt x="276488" y="593266"/>
                    <a:pt x="300776" y="574726"/>
                    <a:pt x="328731" y="574726"/>
                  </a:cubicBezTo>
                  <a:cubicBezTo>
                    <a:pt x="356686" y="574726"/>
                    <a:pt x="380972" y="593267"/>
                    <a:pt x="389209" y="618936"/>
                  </a:cubicBezTo>
                  <a:close/>
                  <a:moveTo>
                    <a:pt x="66182" y="38523"/>
                  </a:moveTo>
                  <a:lnTo>
                    <a:pt x="591277" y="38523"/>
                  </a:lnTo>
                  <a:cubicBezTo>
                    <a:pt x="606528" y="38523"/>
                    <a:pt x="618936" y="50931"/>
                    <a:pt x="618936" y="66182"/>
                  </a:cubicBezTo>
                  <a:lnTo>
                    <a:pt x="618936" y="387928"/>
                  </a:lnTo>
                  <a:lnTo>
                    <a:pt x="38523" y="387928"/>
                  </a:lnTo>
                  <a:lnTo>
                    <a:pt x="38523" y="66182"/>
                  </a:lnTo>
                  <a:cubicBezTo>
                    <a:pt x="38523" y="50931"/>
                    <a:pt x="50931" y="38523"/>
                    <a:pt x="66182" y="38523"/>
                  </a:cubicBezTo>
                  <a:close/>
                  <a:moveTo>
                    <a:pt x="591277" y="465852"/>
                  </a:moveTo>
                  <a:lnTo>
                    <a:pt x="66182" y="465852"/>
                  </a:lnTo>
                  <a:cubicBezTo>
                    <a:pt x="50931" y="465852"/>
                    <a:pt x="38523" y="453444"/>
                    <a:pt x="38523" y="438193"/>
                  </a:cubicBezTo>
                  <a:lnTo>
                    <a:pt x="38523" y="426450"/>
                  </a:lnTo>
                  <a:lnTo>
                    <a:pt x="618936" y="426450"/>
                  </a:lnTo>
                  <a:lnTo>
                    <a:pt x="618936" y="438193"/>
                  </a:lnTo>
                  <a:cubicBezTo>
                    <a:pt x="618936" y="453444"/>
                    <a:pt x="606528" y="465852"/>
                    <a:pt x="591277" y="46585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5" name="Google Shape;235;p42"/>
            <p:cNvSpPr/>
            <p:nvPr/>
          </p:nvSpPr>
          <p:spPr>
            <a:xfrm>
              <a:off x="9825037" y="2280632"/>
              <a:ext cx="160113" cy="175469"/>
            </a:xfrm>
            <a:custGeom>
              <a:rect b="b" l="l" r="r" t="t"/>
              <a:pathLst>
                <a:path extrusionOk="0" h="175469" w="160113">
                  <a:moveTo>
                    <a:pt x="19263" y="175470"/>
                  </a:moveTo>
                  <a:cubicBezTo>
                    <a:pt x="29900" y="175470"/>
                    <a:pt x="38524" y="166846"/>
                    <a:pt x="38524" y="156208"/>
                  </a:cubicBezTo>
                  <a:lnTo>
                    <a:pt x="38524" y="131914"/>
                  </a:lnTo>
                  <a:lnTo>
                    <a:pt x="121590" y="131914"/>
                  </a:lnTo>
                  <a:lnTo>
                    <a:pt x="121590" y="156208"/>
                  </a:lnTo>
                  <a:cubicBezTo>
                    <a:pt x="121590" y="166846"/>
                    <a:pt x="130214" y="175470"/>
                    <a:pt x="140852" y="175470"/>
                  </a:cubicBezTo>
                  <a:cubicBezTo>
                    <a:pt x="151489" y="175470"/>
                    <a:pt x="160113" y="166846"/>
                    <a:pt x="160113" y="156208"/>
                  </a:cubicBezTo>
                  <a:lnTo>
                    <a:pt x="160113" y="80057"/>
                  </a:lnTo>
                  <a:cubicBezTo>
                    <a:pt x="160113" y="35914"/>
                    <a:pt x="124201" y="0"/>
                    <a:pt x="80057" y="0"/>
                  </a:cubicBezTo>
                  <a:cubicBezTo>
                    <a:pt x="35914" y="0"/>
                    <a:pt x="0" y="35914"/>
                    <a:pt x="0" y="80057"/>
                  </a:cubicBezTo>
                  <a:lnTo>
                    <a:pt x="0" y="156208"/>
                  </a:lnTo>
                  <a:cubicBezTo>
                    <a:pt x="1" y="166847"/>
                    <a:pt x="8625" y="175470"/>
                    <a:pt x="19263" y="175470"/>
                  </a:cubicBezTo>
                  <a:close/>
                  <a:moveTo>
                    <a:pt x="80057" y="38524"/>
                  </a:moveTo>
                  <a:cubicBezTo>
                    <a:pt x="102958" y="38524"/>
                    <a:pt x="121590" y="57157"/>
                    <a:pt x="121590" y="80058"/>
                  </a:cubicBezTo>
                  <a:lnTo>
                    <a:pt x="121590" y="93391"/>
                  </a:lnTo>
                  <a:lnTo>
                    <a:pt x="38524" y="93391"/>
                  </a:lnTo>
                  <a:lnTo>
                    <a:pt x="38524" y="80058"/>
                  </a:lnTo>
                  <a:cubicBezTo>
                    <a:pt x="38524" y="57157"/>
                    <a:pt x="57157" y="38524"/>
                    <a:pt x="80057" y="38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6" name="Google Shape;236;p42"/>
            <p:cNvSpPr/>
            <p:nvPr/>
          </p:nvSpPr>
          <p:spPr>
            <a:xfrm>
              <a:off x="10038762" y="2277108"/>
              <a:ext cx="166023" cy="178994"/>
            </a:xfrm>
            <a:custGeom>
              <a:rect b="b" l="l" r="r" t="t"/>
              <a:pathLst>
                <a:path extrusionOk="0" h="178994" w="166023">
                  <a:moveTo>
                    <a:pt x="22899" y="178995"/>
                  </a:moveTo>
                  <a:lnTo>
                    <a:pt x="76527" y="178995"/>
                  </a:lnTo>
                  <a:cubicBezTo>
                    <a:pt x="125876" y="178995"/>
                    <a:pt x="166024" y="138846"/>
                    <a:pt x="166024" y="89497"/>
                  </a:cubicBezTo>
                  <a:cubicBezTo>
                    <a:pt x="166024" y="40147"/>
                    <a:pt x="125876" y="0"/>
                    <a:pt x="76527" y="0"/>
                  </a:cubicBezTo>
                  <a:lnTo>
                    <a:pt x="22899" y="0"/>
                  </a:lnTo>
                  <a:cubicBezTo>
                    <a:pt x="10273" y="0"/>
                    <a:pt x="0" y="10273"/>
                    <a:pt x="0" y="22899"/>
                  </a:cubicBezTo>
                  <a:lnTo>
                    <a:pt x="0" y="156096"/>
                  </a:lnTo>
                  <a:cubicBezTo>
                    <a:pt x="0" y="168722"/>
                    <a:pt x="10273" y="178995"/>
                    <a:pt x="22899" y="178995"/>
                  </a:cubicBezTo>
                  <a:close/>
                  <a:moveTo>
                    <a:pt x="38523" y="38523"/>
                  </a:moveTo>
                  <a:lnTo>
                    <a:pt x="76527" y="38523"/>
                  </a:lnTo>
                  <a:cubicBezTo>
                    <a:pt x="104635" y="38523"/>
                    <a:pt x="127501" y="61390"/>
                    <a:pt x="127501" y="89498"/>
                  </a:cubicBezTo>
                  <a:cubicBezTo>
                    <a:pt x="127501" y="117606"/>
                    <a:pt x="104634" y="140473"/>
                    <a:pt x="76527" y="140473"/>
                  </a:cubicBezTo>
                  <a:lnTo>
                    <a:pt x="38523" y="140473"/>
                  </a:lnTo>
                  <a:lnTo>
                    <a:pt x="38523" y="385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237" name="Google Shape;237;p42"/>
          <p:cNvSpPr txBox="1"/>
          <p:nvPr/>
        </p:nvSpPr>
        <p:spPr>
          <a:xfrm>
            <a:off x="480509" y="3316099"/>
            <a:ext cx="19374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Дизайнерские модели из экологичных и долговечных материалов, которые служат годами</a:t>
            </a:r>
            <a:endParaRPr sz="1500"/>
          </a:p>
        </p:txBody>
      </p:sp>
      <p:sp>
        <p:nvSpPr>
          <p:cNvPr id="238" name="Google Shape;238;p42"/>
          <p:cNvSpPr txBox="1"/>
          <p:nvPr/>
        </p:nvSpPr>
        <p:spPr>
          <a:xfrm>
            <a:off x="3560228" y="3316099"/>
            <a:ext cx="19374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Всё в одном месте. Вам не нужно никуда ездить — мы привезем готовое решение «под ключ»</a:t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39" name="Google Shape;239;p42"/>
          <p:cNvSpPr txBox="1"/>
          <p:nvPr/>
        </p:nvSpPr>
        <p:spPr>
          <a:xfrm>
            <a:off x="6629388" y="3316099"/>
            <a:ext cx="1937400" cy="8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Гарантия 5 лет и помощь на всех этапах. Вы точно получите тот результат, который хотите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3"/>
          <p:cNvSpPr txBox="1"/>
          <p:nvPr>
            <p:ph type="title"/>
          </p:nvPr>
        </p:nvSpPr>
        <p:spPr>
          <a:xfrm>
            <a:off x="254407" y="405266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Отзыв клиента</a:t>
            </a:r>
            <a:endParaRPr b="1"/>
          </a:p>
        </p:txBody>
      </p:sp>
      <p:sp>
        <p:nvSpPr>
          <p:cNvPr id="245" name="Google Shape;245;p43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6" name="Google Shape;246;p4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47" name="Google Shape;247;p43"/>
          <p:cNvSpPr/>
          <p:nvPr/>
        </p:nvSpPr>
        <p:spPr>
          <a:xfrm rot="-2207212">
            <a:off x="4015478" y="301407"/>
            <a:ext cx="4554305" cy="4554305"/>
          </a:xfrm>
          <a:prstGeom prst="ellipse">
            <a:avLst/>
          </a:prstGeom>
          <a:gradFill>
            <a:gsLst>
              <a:gs pos="0">
                <a:srgbClr val="6FA1FF">
                  <a:alpha val="0"/>
                </a:srgbClr>
              </a:gs>
              <a:gs pos="99000">
                <a:srgbClr val="0050E7">
                  <a:alpha val="37647"/>
                </a:srgbClr>
              </a:gs>
              <a:gs pos="100000">
                <a:srgbClr val="0050E7">
                  <a:alpha val="37647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8" name="Google Shape;248;p43"/>
          <p:cNvSpPr txBox="1"/>
          <p:nvPr/>
        </p:nvSpPr>
        <p:spPr>
          <a:xfrm>
            <a:off x="347925" y="1267175"/>
            <a:ext cx="36168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«Мы годами откладывали ремонт в гостиной, потому что боялись сложностей. Команда «Домой» предложила несколько потрясающих вариантов! Результат превзошел все ожидания. Спасибо за наш новый уютный уголок!»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— Анна и Михаил, обставили гостиную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4"/>
          <p:cNvSpPr txBox="1"/>
          <p:nvPr>
            <p:ph type="title"/>
          </p:nvPr>
        </p:nvSpPr>
        <p:spPr>
          <a:xfrm>
            <a:off x="4808325" y="405275"/>
            <a:ext cx="4106100" cy="9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100"/>
              <a:t>Доступные инвестиции в ваш комфорт</a:t>
            </a:r>
            <a:endParaRPr b="1" sz="3100"/>
          </a:p>
        </p:txBody>
      </p:sp>
      <p:sp>
        <p:nvSpPr>
          <p:cNvPr id="254" name="Google Shape;254;p44"/>
          <p:cNvSpPr txBox="1"/>
          <p:nvPr/>
        </p:nvSpPr>
        <p:spPr>
          <a:xfrm>
            <a:off x="4852618" y="1441825"/>
            <a:ext cx="3417900" cy="25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Пример комплекта «Спальня мечты»:</a:t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Кровать</a:t>
            </a: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160x200 см</a:t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Две прикроватные тумбы</a:t>
            </a:r>
            <a:endParaRPr b="1"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Платяной шкаф-купе</a:t>
            </a: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220 см</a:t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Стоимость комплекта</a:t>
            </a: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: от 85 000 руб. (вместо 110 000 руб. по отдельности)</a:t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5" name="Google Shape;255;p44"/>
          <p:cNvSpPr txBox="1"/>
          <p:nvPr/>
        </p:nvSpPr>
        <p:spPr>
          <a:xfrm>
            <a:off x="3882825" y="4278000"/>
            <a:ext cx="5031600" cy="5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Вы экономите:</a:t>
            </a:r>
            <a:r>
              <a:rPr lang="ru" sz="16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25 000 рублей на комплекте + ваше время и нервы. Это не просто мебель, это уверенность в завтрашнем дне.</a:t>
            </a:r>
            <a:endParaRPr sz="16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descr="Изображение выглядит как текст, стол, внутренний, ноутбук&#10;&#10;Автоматически созданное описание" id="256" name="Google Shape;256;p4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9385" y="-293868"/>
            <a:ext cx="5632200" cy="5632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257" name="Google Shape;257;p44"/>
          <p:cNvPicPr preferRelativeResize="0"/>
          <p:nvPr>
            <p:ph idx="2" type="pic"/>
          </p:nvPr>
        </p:nvPicPr>
        <p:blipFill rotWithShape="1">
          <a:blip r:embed="rId4">
            <a:alphaModFix/>
          </a:blip>
          <a:srcRect b="4044" l="-1449" r="1450" t="29208"/>
          <a:stretch/>
        </p:blipFill>
        <p:spPr>
          <a:xfrm>
            <a:off x="-2389274" y="-709650"/>
            <a:ext cx="6272100" cy="6272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5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3" name="Google Shape;263;p4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268" r="258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64" name="Google Shape;264;p45"/>
          <p:cNvSpPr txBox="1"/>
          <p:nvPr/>
        </p:nvSpPr>
        <p:spPr>
          <a:xfrm>
            <a:off x="958286" y="36896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+1 234 567-89-00</a:t>
            </a:r>
            <a:endParaRPr sz="1100"/>
          </a:p>
        </p:txBody>
      </p:sp>
      <p:sp>
        <p:nvSpPr>
          <p:cNvPr id="265" name="Google Shape;265;p45"/>
          <p:cNvSpPr/>
          <p:nvPr/>
        </p:nvSpPr>
        <p:spPr>
          <a:xfrm>
            <a:off x="341562" y="36071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6" name="Google Shape;266;p45"/>
          <p:cNvSpPr txBox="1"/>
          <p:nvPr/>
        </p:nvSpPr>
        <p:spPr>
          <a:xfrm>
            <a:off x="958286" y="29276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abv</a:t>
            </a: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@mail.com</a:t>
            </a:r>
            <a:endParaRPr b="0" i="0"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7" name="Google Shape;267;p45"/>
          <p:cNvSpPr/>
          <p:nvPr/>
        </p:nvSpPr>
        <p:spPr>
          <a:xfrm>
            <a:off x="341562" y="28451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8" name="Google Shape;268;p45"/>
          <p:cNvSpPr/>
          <p:nvPr/>
        </p:nvSpPr>
        <p:spPr>
          <a:xfrm>
            <a:off x="496482" y="3721046"/>
            <a:ext cx="187655" cy="269657"/>
          </a:xfrm>
          <a:custGeom>
            <a:rect b="b" l="l" r="r" t="t"/>
            <a:pathLst>
              <a:path extrusionOk="0" h="359542" w="250206">
                <a:moveTo>
                  <a:pt x="237442" y="279193"/>
                </a:moveTo>
                <a:lnTo>
                  <a:pt x="229943" y="266672"/>
                </a:lnTo>
                <a:cubicBezTo>
                  <a:pt x="216458" y="244438"/>
                  <a:pt x="197846" y="218919"/>
                  <a:pt x="173435" y="218919"/>
                </a:cubicBezTo>
                <a:cubicBezTo>
                  <a:pt x="168912" y="218919"/>
                  <a:pt x="164433" y="219829"/>
                  <a:pt x="159999" y="221671"/>
                </a:cubicBezTo>
                <a:lnTo>
                  <a:pt x="146897" y="227290"/>
                </a:lnTo>
                <a:cubicBezTo>
                  <a:pt x="145700" y="227786"/>
                  <a:pt x="144537" y="228350"/>
                  <a:pt x="143306" y="228949"/>
                </a:cubicBezTo>
                <a:cubicBezTo>
                  <a:pt x="139953" y="230580"/>
                  <a:pt x="136150" y="232427"/>
                  <a:pt x="132239" y="232427"/>
                </a:cubicBezTo>
                <a:cubicBezTo>
                  <a:pt x="122590" y="232427"/>
                  <a:pt x="111411" y="219871"/>
                  <a:pt x="100765" y="197072"/>
                </a:cubicBezTo>
                <a:cubicBezTo>
                  <a:pt x="90317" y="174696"/>
                  <a:pt x="90983" y="162965"/>
                  <a:pt x="93382" y="157062"/>
                </a:cubicBezTo>
                <a:cubicBezTo>
                  <a:pt x="96028" y="150550"/>
                  <a:pt x="102182" y="147765"/>
                  <a:pt x="108793" y="145263"/>
                </a:cubicBezTo>
                <a:cubicBezTo>
                  <a:pt x="109713" y="144915"/>
                  <a:pt x="110543" y="144598"/>
                  <a:pt x="111351" y="144266"/>
                </a:cubicBezTo>
                <a:lnTo>
                  <a:pt x="124619" y="138679"/>
                </a:lnTo>
                <a:cubicBezTo>
                  <a:pt x="159185" y="124224"/>
                  <a:pt x="146326" y="73709"/>
                  <a:pt x="142110" y="57148"/>
                </a:cubicBezTo>
                <a:lnTo>
                  <a:pt x="138534" y="42908"/>
                </a:lnTo>
                <a:cubicBezTo>
                  <a:pt x="135477" y="31172"/>
                  <a:pt x="127372" y="0"/>
                  <a:pt x="100489" y="0"/>
                </a:cubicBezTo>
                <a:cubicBezTo>
                  <a:pt x="95512" y="0"/>
                  <a:pt x="90203" y="1159"/>
                  <a:pt x="84714" y="3448"/>
                </a:cubicBezTo>
                <a:cubicBezTo>
                  <a:pt x="81112" y="4878"/>
                  <a:pt x="31549" y="25109"/>
                  <a:pt x="13593" y="60652"/>
                </a:cubicBezTo>
                <a:cubicBezTo>
                  <a:pt x="-7868" y="102958"/>
                  <a:pt x="-3900" y="159691"/>
                  <a:pt x="25376" y="229237"/>
                </a:cubicBezTo>
                <a:cubicBezTo>
                  <a:pt x="54432" y="298871"/>
                  <a:pt x="92110" y="341463"/>
                  <a:pt x="137365" y="355828"/>
                </a:cubicBezTo>
                <a:cubicBezTo>
                  <a:pt x="145127" y="358294"/>
                  <a:pt x="153900" y="359543"/>
                  <a:pt x="163442" y="359543"/>
                </a:cubicBezTo>
                <a:cubicBezTo>
                  <a:pt x="163442" y="359543"/>
                  <a:pt x="163445" y="359543"/>
                  <a:pt x="163447" y="359543"/>
                </a:cubicBezTo>
                <a:cubicBezTo>
                  <a:pt x="194678" y="359543"/>
                  <a:pt x="225506" y="346255"/>
                  <a:pt x="228009" y="345152"/>
                </a:cubicBezTo>
                <a:cubicBezTo>
                  <a:pt x="238776" y="340591"/>
                  <a:pt x="245736" y="333658"/>
                  <a:pt x="248694" y="324546"/>
                </a:cubicBezTo>
                <a:cubicBezTo>
                  <a:pt x="253708" y="309094"/>
                  <a:pt x="245297" y="292164"/>
                  <a:pt x="237442" y="279193"/>
                </a:cubicBezTo>
                <a:close/>
                <a:moveTo>
                  <a:pt x="225555" y="317038"/>
                </a:moveTo>
                <a:cubicBezTo>
                  <a:pt x="224867" y="319156"/>
                  <a:pt x="222477" y="321089"/>
                  <a:pt x="218456" y="322782"/>
                </a:cubicBezTo>
                <a:cubicBezTo>
                  <a:pt x="218389" y="322811"/>
                  <a:pt x="218308" y="322845"/>
                  <a:pt x="218240" y="322876"/>
                </a:cubicBezTo>
                <a:cubicBezTo>
                  <a:pt x="217961" y="322999"/>
                  <a:pt x="190056" y="335222"/>
                  <a:pt x="163440" y="335220"/>
                </a:cubicBezTo>
                <a:cubicBezTo>
                  <a:pt x="156399" y="335220"/>
                  <a:pt x="150103" y="334354"/>
                  <a:pt x="144725" y="332645"/>
                </a:cubicBezTo>
                <a:cubicBezTo>
                  <a:pt x="106599" y="320543"/>
                  <a:pt x="73998" y="282602"/>
                  <a:pt x="47807" y="219837"/>
                </a:cubicBezTo>
                <a:cubicBezTo>
                  <a:pt x="21422" y="157150"/>
                  <a:pt x="17206" y="107295"/>
                  <a:pt x="35293" y="71638"/>
                </a:cubicBezTo>
                <a:cubicBezTo>
                  <a:pt x="49338" y="43839"/>
                  <a:pt x="93309" y="26204"/>
                  <a:pt x="93740" y="26035"/>
                </a:cubicBezTo>
                <a:cubicBezTo>
                  <a:pt x="93827" y="25999"/>
                  <a:pt x="93913" y="25965"/>
                  <a:pt x="93999" y="25930"/>
                </a:cubicBezTo>
                <a:cubicBezTo>
                  <a:pt x="96503" y="24879"/>
                  <a:pt x="98747" y="24324"/>
                  <a:pt x="100489" y="24324"/>
                </a:cubicBezTo>
                <a:cubicBezTo>
                  <a:pt x="105849" y="24324"/>
                  <a:pt x="110726" y="32637"/>
                  <a:pt x="114965" y="48929"/>
                </a:cubicBezTo>
                <a:lnTo>
                  <a:pt x="118525" y="63109"/>
                </a:lnTo>
                <a:cubicBezTo>
                  <a:pt x="126205" y="93271"/>
                  <a:pt x="125036" y="112137"/>
                  <a:pt x="115204" y="116249"/>
                </a:cubicBezTo>
                <a:lnTo>
                  <a:pt x="101999" y="121811"/>
                </a:lnTo>
                <a:cubicBezTo>
                  <a:pt x="101473" y="122029"/>
                  <a:pt x="100859" y="122257"/>
                  <a:pt x="100181" y="122515"/>
                </a:cubicBezTo>
                <a:cubicBezTo>
                  <a:pt x="92887" y="125277"/>
                  <a:pt x="77709" y="131021"/>
                  <a:pt x="70844" y="147905"/>
                </a:cubicBezTo>
                <a:cubicBezTo>
                  <a:pt x="64616" y="163226"/>
                  <a:pt x="67194" y="182676"/>
                  <a:pt x="78719" y="207366"/>
                </a:cubicBezTo>
                <a:cubicBezTo>
                  <a:pt x="94241" y="240598"/>
                  <a:pt x="111746" y="256753"/>
                  <a:pt x="132236" y="256753"/>
                </a:cubicBezTo>
                <a:cubicBezTo>
                  <a:pt x="141745" y="256753"/>
                  <a:pt x="149378" y="253043"/>
                  <a:pt x="153938" y="250828"/>
                </a:cubicBezTo>
                <a:cubicBezTo>
                  <a:pt x="154778" y="250419"/>
                  <a:pt x="155529" y="250044"/>
                  <a:pt x="156336" y="249710"/>
                </a:cubicBezTo>
                <a:lnTo>
                  <a:pt x="169458" y="244083"/>
                </a:lnTo>
                <a:cubicBezTo>
                  <a:pt x="170812" y="243519"/>
                  <a:pt x="172113" y="243245"/>
                  <a:pt x="173433" y="243245"/>
                </a:cubicBezTo>
                <a:cubicBezTo>
                  <a:pt x="179749" y="243245"/>
                  <a:pt x="191075" y="249499"/>
                  <a:pt x="209110" y="279230"/>
                </a:cubicBezTo>
                <a:lnTo>
                  <a:pt x="216604" y="291743"/>
                </a:lnTo>
                <a:cubicBezTo>
                  <a:pt x="225839" y="306991"/>
                  <a:pt x="226569" y="313915"/>
                  <a:pt x="225555" y="31703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9" name="Google Shape;269;p45"/>
          <p:cNvSpPr/>
          <p:nvPr/>
        </p:nvSpPr>
        <p:spPr>
          <a:xfrm>
            <a:off x="455348" y="2997473"/>
            <a:ext cx="269924" cy="192803"/>
          </a:xfrm>
          <a:custGeom>
            <a:rect b="b" l="l" r="r" t="t"/>
            <a:pathLst>
              <a:path extrusionOk="0" h="257070" w="359899">
                <a:moveTo>
                  <a:pt x="347046" y="0"/>
                </a:moveTo>
                <a:lnTo>
                  <a:pt x="12854" y="0"/>
                </a:lnTo>
                <a:cubicBezTo>
                  <a:pt x="5755" y="0"/>
                  <a:pt x="0" y="5755"/>
                  <a:pt x="0" y="12853"/>
                </a:cubicBezTo>
                <a:lnTo>
                  <a:pt x="0" y="244217"/>
                </a:lnTo>
                <a:cubicBezTo>
                  <a:pt x="0" y="251316"/>
                  <a:pt x="5755" y="257071"/>
                  <a:pt x="12854" y="257071"/>
                </a:cubicBezTo>
                <a:lnTo>
                  <a:pt x="347046" y="257071"/>
                </a:lnTo>
                <a:cubicBezTo>
                  <a:pt x="354145" y="257071"/>
                  <a:pt x="359900" y="251316"/>
                  <a:pt x="359900" y="244217"/>
                </a:cubicBezTo>
                <a:lnTo>
                  <a:pt x="359900" y="12853"/>
                </a:lnTo>
                <a:cubicBezTo>
                  <a:pt x="359900" y="5755"/>
                  <a:pt x="354145" y="0"/>
                  <a:pt x="347046" y="0"/>
                </a:cubicBezTo>
                <a:close/>
                <a:moveTo>
                  <a:pt x="325966" y="25707"/>
                </a:moveTo>
                <a:lnTo>
                  <a:pt x="179950" y="138022"/>
                </a:lnTo>
                <a:lnTo>
                  <a:pt x="33933" y="25707"/>
                </a:lnTo>
                <a:lnTo>
                  <a:pt x="325966" y="25707"/>
                </a:lnTo>
                <a:close/>
                <a:moveTo>
                  <a:pt x="334192" y="231364"/>
                </a:moveTo>
                <a:lnTo>
                  <a:pt x="25707" y="231364"/>
                </a:lnTo>
                <a:lnTo>
                  <a:pt x="25707" y="51812"/>
                </a:lnTo>
                <a:lnTo>
                  <a:pt x="172122" y="164435"/>
                </a:lnTo>
                <a:cubicBezTo>
                  <a:pt x="176739" y="167980"/>
                  <a:pt x="183161" y="167980"/>
                  <a:pt x="187778" y="164435"/>
                </a:cubicBezTo>
                <a:lnTo>
                  <a:pt x="334192" y="51812"/>
                </a:lnTo>
                <a:lnTo>
                  <a:pt x="334192" y="2313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0" name="Google Shape;270;p45"/>
          <p:cNvSpPr txBox="1"/>
          <p:nvPr>
            <p:ph type="title"/>
          </p:nvPr>
        </p:nvSpPr>
        <p:spPr>
          <a:xfrm>
            <a:off x="341550" y="405275"/>
            <a:ext cx="4106100" cy="13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100"/>
              <a:t>Сделайте первый шаг к дому вашей мечты!</a:t>
            </a:r>
            <a:endParaRPr b="1" sz="3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IT Pitch de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1E8"/>
      </a:accent1>
      <a:accent2>
        <a:srgbClr val="367CFF"/>
      </a:accent2>
      <a:accent3>
        <a:srgbClr val="00369B"/>
      </a:accent3>
      <a:accent4>
        <a:srgbClr val="FA35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